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8"/>
  </p:notesMasterIdLst>
  <p:handoutMasterIdLst>
    <p:handoutMasterId r:id="rId19"/>
  </p:handoutMasterIdLst>
  <p:sldIdLst>
    <p:sldId id="295" r:id="rId2"/>
    <p:sldId id="290" r:id="rId3"/>
    <p:sldId id="266" r:id="rId4"/>
    <p:sldId id="292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0551" autoAdjust="0"/>
  </p:normalViewPr>
  <p:slideViewPr>
    <p:cSldViewPr snapToGrid="0" snapToObjects="1">
      <p:cViewPr varScale="1">
        <p:scale>
          <a:sx n="57" d="100"/>
          <a:sy n="57" d="100"/>
        </p:scale>
        <p:origin x="8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0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4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3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08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8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60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3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1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2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1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0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7/3/2024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7/3/2024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11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7/3/2024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Unq_Pizza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DATA ANALYSIS USING SQL	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/>
          </a:bodyPr>
          <a:lstStyle/>
          <a:p>
            <a:r>
              <a:rPr lang="en-GB" sz="1800" b="1" dirty="0"/>
              <a:t>-- Determine the distribution of orders by hour of the day.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A09ED2-F409-FBC4-8518-5E153E75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2867728"/>
            <a:ext cx="4733925" cy="2042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0BEDE-8814-E154-CAB7-04BEBB03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862" y="805884"/>
            <a:ext cx="3505200" cy="52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 lnSpcReduction="20000"/>
          </a:bodyPr>
          <a:lstStyle/>
          <a:p>
            <a:r>
              <a:rPr lang="en-GB" sz="1800" b="1" dirty="0"/>
              <a:t>-- Join relevant to find the category-wise distribution of pizzas.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57236F-CBE6-DDEF-B311-6CF5EC6C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8" y="2867728"/>
            <a:ext cx="4722807" cy="249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650D2-359F-26FA-2329-B85130E86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441" y="1986620"/>
            <a:ext cx="4482041" cy="24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 lnSpcReduction="20000"/>
          </a:bodyPr>
          <a:lstStyle/>
          <a:p>
            <a:r>
              <a:rPr lang="en-GB" sz="1800" b="1" dirty="0"/>
              <a:t>-- Group the orders by date and calculate the average number of pizzas ordered per day.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00252D-63DF-EA31-B9C9-17FEBFAB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5" y="2613727"/>
            <a:ext cx="5676165" cy="3329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A213F-808B-74B9-C4C9-EB73FA2D8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39" y="2821457"/>
            <a:ext cx="3304646" cy="12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2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 lnSpcReduction="20000"/>
          </a:bodyPr>
          <a:lstStyle/>
          <a:p>
            <a:r>
              <a:rPr lang="en-GB" sz="1800" b="1" dirty="0"/>
              <a:t>-- Determine the top 3 most ordered pizza types based on revenue.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96238-D6EB-CE27-FC9D-A2AEA3FB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2713567"/>
            <a:ext cx="5534025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452BE-3329-E1FB-E508-E7F04D97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65" y="2617199"/>
            <a:ext cx="4444994" cy="21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27" y="1058145"/>
            <a:ext cx="5959998" cy="1087217"/>
          </a:xfrm>
        </p:spPr>
        <p:txBody>
          <a:bodyPr>
            <a:normAutofit/>
          </a:bodyPr>
          <a:lstStyle/>
          <a:p>
            <a:r>
              <a:rPr lang="en-GB" sz="1800" b="1" dirty="0"/>
              <a:t>-- Calculate the percentage contribution of each pizza type to total revenue.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0925A-DB02-B9D3-5FA9-6FE2FBA0D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5" y="1899683"/>
            <a:ext cx="8049532" cy="465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E866E-D149-FFC2-F9B0-94890DCF4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705" y="1322351"/>
            <a:ext cx="2859195" cy="35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9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/>
          </a:bodyPr>
          <a:lstStyle/>
          <a:p>
            <a:r>
              <a:rPr lang="en-GB" sz="1800" b="1" dirty="0"/>
              <a:t>-- Analyse the cumulative revenue generated over time.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10424-8489-97C2-68B5-BA80B1F4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3" y="2485496"/>
            <a:ext cx="10325520" cy="310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A49B3-C079-BB6F-DB9E-7F850D4C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89" y="246691"/>
            <a:ext cx="3499044" cy="20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 lnSpcReduction="20000"/>
          </a:bodyPr>
          <a:lstStyle/>
          <a:p>
            <a:r>
              <a:rPr lang="en-GB" sz="1800" b="1" dirty="0"/>
              <a:t>-- Determine the ordered pizza types based on revenue for each pizza category.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AA74F-3B58-CBE8-4A1E-9DF4E36D6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73" y="4191650"/>
            <a:ext cx="11224532" cy="2497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C7441-1641-DCF6-80B6-ECDE24EE1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892" y="752521"/>
            <a:ext cx="5389313" cy="28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>
            <a:normAutofit/>
          </a:bodyPr>
          <a:lstStyle/>
          <a:p>
            <a:pPr algn="l" fontAlgn="base"/>
            <a:r>
              <a:rPr lang="en-GB" sz="2400" b="0" i="0" dirty="0">
                <a:effectLst/>
                <a:latin typeface="Inter"/>
              </a:rPr>
              <a:t>We HAVE 4 excel data sheets in csv format. That are imported in SQL via Import Wizard.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order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order_details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pizzas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pizza_type</a:t>
            </a:r>
            <a:endParaRPr lang="ja-JP" altLang="en-US" sz="24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DATASET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Field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35303"/>
              </p:ext>
            </p:extLst>
          </p:nvPr>
        </p:nvGraphicFramePr>
        <p:xfrm>
          <a:off x="1130300" y="1856740"/>
          <a:ext cx="99314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850">
                  <a:extLst>
                    <a:ext uri="{9D8B030D-6E8A-4147-A177-3AD203B41FA5}">
                      <a16:colId xmlns:a16="http://schemas.microsoft.com/office/drawing/2014/main" val="3559833401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82523989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3211310719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416061398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order.csv</a:t>
                      </a:r>
                      <a:endParaRPr lang="en-GB" sz="2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order_details.csv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i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pizzas.csv</a:t>
                      </a:r>
                      <a:endParaRPr lang="en-GB" sz="2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pizza_types.csv</a:t>
                      </a:r>
                      <a:endParaRPr lang="en-GB" sz="2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306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order_details_id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pizza_type_id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43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 err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Sub-Category</a:t>
                      </a:r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715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pizza_id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Name</a:t>
                      </a:r>
                      <a:endParaRPr lang="en-GB" sz="2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384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b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ingredients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3558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392017"/>
          </a:xfrm>
        </p:spPr>
        <p:txBody>
          <a:bodyPr>
            <a:normAutofit/>
          </a:bodyPr>
          <a:lstStyle/>
          <a:p>
            <a:r>
              <a:rPr lang="en-GB" sz="1800" b="1" dirty="0"/>
              <a:t>-- Retrieve the total number of orders placed.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375FA-CDBC-DB7D-1F6C-81631B73F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366633"/>
            <a:ext cx="6196013" cy="58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3F25B-A17F-FCBC-016D-48F354C06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3166692"/>
            <a:ext cx="2181754" cy="11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392017"/>
          </a:xfrm>
        </p:spPr>
        <p:txBody>
          <a:bodyPr>
            <a:normAutofit/>
          </a:bodyPr>
          <a:lstStyle/>
          <a:p>
            <a:r>
              <a:rPr lang="en-GB" sz="1800" b="1" dirty="0"/>
              <a:t>-- Calculate the total revenue generated from pizza sales.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6CE3C-44DC-013F-07F9-695A8DEA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2275418"/>
            <a:ext cx="5265731" cy="2482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EAFA3-84AD-6DA7-8F45-341D7213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9" y="4931087"/>
            <a:ext cx="2471731" cy="13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0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392017"/>
          </a:xfrm>
        </p:spPr>
        <p:txBody>
          <a:bodyPr>
            <a:normAutofit/>
          </a:bodyPr>
          <a:lstStyle/>
          <a:p>
            <a:r>
              <a:rPr lang="en-GB" sz="1800" b="1" dirty="0"/>
              <a:t>-- Identify the highest-priced pizza.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C2946-7295-4BB4-8123-D18803E1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3355797"/>
            <a:ext cx="10142531" cy="2506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A9A99-3D42-2FDA-3D6F-56F7DA0B9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752521"/>
            <a:ext cx="4862607" cy="20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/>
          </a:bodyPr>
          <a:lstStyle/>
          <a:p>
            <a:r>
              <a:rPr lang="en-GB" sz="1800" b="1" dirty="0"/>
              <a:t>-- Identify the most common pizza size ordered.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82949-0D72-AF86-3380-9394415D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7" y="2619903"/>
            <a:ext cx="6147858" cy="315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1303F-45F5-439D-93D6-A5C544C9B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9" y="867942"/>
            <a:ext cx="3286227" cy="29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/>
          </a:bodyPr>
          <a:lstStyle/>
          <a:p>
            <a:r>
              <a:rPr lang="en-GB" sz="1800" b="1" dirty="0"/>
              <a:t>-- List the top 5 most ordered pizza types along with their quantities.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1B49B-0F3A-70A2-A824-6BD4310B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2353733"/>
            <a:ext cx="5581650" cy="355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D9EDE-774F-9651-0816-EB3366E1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943" y="1966059"/>
            <a:ext cx="5061038" cy="29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1087217"/>
          </a:xfrm>
        </p:spPr>
        <p:txBody>
          <a:bodyPr>
            <a:normAutofit fontScale="92500" lnSpcReduction="20000"/>
          </a:bodyPr>
          <a:lstStyle/>
          <a:p>
            <a:r>
              <a:rPr lang="en-GB" sz="1800" b="1" dirty="0"/>
              <a:t>-- Join the necessary tables to find the total quantity of each pizza category.</a:t>
            </a:r>
            <a:endParaRPr 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	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A1A9C-8739-CEDF-B230-4D43AE1B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70" y="2487084"/>
            <a:ext cx="5648325" cy="350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6D0B7-7756-A199-9B24-77C9319D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3" y="460621"/>
            <a:ext cx="4771497" cy="60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04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57</TotalTime>
  <Words>290</Words>
  <Application>Microsoft Office PowerPoint</Application>
  <PresentationFormat>Widescreen</PresentationFormat>
  <Paragraphs>68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Meiryo UI</vt:lpstr>
      <vt:lpstr>MingLiU</vt:lpstr>
      <vt:lpstr>Arial</vt:lpstr>
      <vt:lpstr>Calibri</vt:lpstr>
      <vt:lpstr>Inter</vt:lpstr>
      <vt:lpstr>Times New Roman</vt:lpstr>
      <vt:lpstr>Trade Gothic LT Pro</vt:lpstr>
      <vt:lpstr>Bold Tech</vt:lpstr>
      <vt:lpstr>DATA ANALYSIS USING SQL </vt:lpstr>
      <vt:lpstr>DATASET INTRODUCTION</vt:lpstr>
      <vt:lpstr>Key Field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  <vt:lpstr>Key Insights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</cp:revision>
  <dcterms:created xsi:type="dcterms:W3CDTF">2024-07-03T07:17:19Z</dcterms:created>
  <dcterms:modified xsi:type="dcterms:W3CDTF">2024-07-03T08:15:08Z</dcterms:modified>
</cp:coreProperties>
</file>